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5" r:id="rId6"/>
    <p:sldId id="268" r:id="rId7"/>
    <p:sldId id="272" r:id="rId8"/>
    <p:sldId id="300" r:id="rId9"/>
    <p:sldId id="277" r:id="rId10"/>
    <p:sldId id="301" r:id="rId11"/>
    <p:sldId id="287" r:id="rId12"/>
    <p:sldId id="302" r:id="rId13"/>
    <p:sldId id="292" r:id="rId14"/>
    <p:sldId id="299" r:id="rId15"/>
  </p:sldIdLst>
  <p:sldSz cx="12192000" cy="6858000"/>
  <p:notesSz cx="6858000" cy="9144000"/>
  <p:embeddedFontLst>
    <p:embeddedFont>
      <p:font typeface="Avenir Next LT Pro" panose="020B0504020202020204" pitchFamily="3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peak Pro" panose="020B0504020101020102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103" autoAdjust="0"/>
  </p:normalViewPr>
  <p:slideViewPr>
    <p:cSldViewPr snapToGrid="0">
      <p:cViewPr varScale="1">
        <p:scale>
          <a:sx n="86" d="100"/>
          <a:sy n="86" d="100"/>
        </p:scale>
        <p:origin x="1494" y="6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9/10/2021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Distributed – what it means by that is many developers can work on a same version and can be saved in the remote repository as well as in local repositories of the local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5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Init – initializing your git to the folder</a:t>
            </a:r>
          </a:p>
          <a:p>
            <a:r>
              <a:rPr lang="en-PH" dirty="0"/>
              <a:t>Add – adding files in stage before </a:t>
            </a:r>
            <a:r>
              <a:rPr lang="en-PH" dirty="0" err="1"/>
              <a:t>commiting</a:t>
            </a:r>
            <a:endParaRPr lang="en-PH" dirty="0"/>
          </a:p>
          <a:p>
            <a:r>
              <a:rPr lang="en-PH" dirty="0"/>
              <a:t>Status – show all the status if there is for add, delete or for update or even the not yet added to index</a:t>
            </a:r>
          </a:p>
          <a:p>
            <a:r>
              <a:rPr lang="en-PH" dirty="0"/>
              <a:t>Commit – commit the indexes</a:t>
            </a:r>
          </a:p>
          <a:p>
            <a:r>
              <a:rPr lang="en-PH" dirty="0"/>
              <a:t>Push – pushing to remote repo</a:t>
            </a:r>
          </a:p>
          <a:p>
            <a:r>
              <a:rPr lang="en-PH" dirty="0"/>
              <a:t>Pull – copying the latest copy on repo</a:t>
            </a:r>
          </a:p>
          <a:p>
            <a:r>
              <a:rPr lang="en-PH" dirty="0"/>
              <a:t>Clone – duplicating the repo to your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>
                <a:hlinkClick r:id="rId3"/>
              </a:rPr>
              <a:t>Git (git-scm.com)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8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7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5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9/10/2021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9/10/2021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9/10/2021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9/10/2021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9/10/2021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9/10/2021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9/10/2021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Danilo II Veroy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9D27146-3E26-4355-A297-77D1DC5D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53" y="398826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Concepts of git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Essential Commands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006525" y="4746794"/>
            <a:ext cx="3586426" cy="499493"/>
          </a:xfrm>
        </p:spPr>
        <p:txBody>
          <a:bodyPr>
            <a:normAutofit/>
          </a:bodyPr>
          <a:lstStyle/>
          <a:p>
            <a:r>
              <a:rPr lang="en-US" dirty="0"/>
              <a:t>Goals of Source Control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Keeps track of code history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commands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/>
          </a:bodyPr>
          <a:lstStyle/>
          <a:p>
            <a:r>
              <a:rPr lang="en-PH" dirty="0"/>
              <a:t>http://git-scm.com/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git bash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Versioning of files</a:t>
            </a:r>
          </a:p>
        </p:txBody>
      </p:sp>
      <p:pic>
        <p:nvPicPr>
          <p:cNvPr id="51" name="Picture Placeholder 50" descr="Paper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8940" y="1757980"/>
            <a:ext cx="862926" cy="864000"/>
          </a:xfrm>
        </p:spPr>
      </p:pic>
      <p:pic>
        <p:nvPicPr>
          <p:cNvPr id="59" name="Picture Placeholder 58" descr="Stopwatch">
            <a:extLst>
              <a:ext uri="{FF2B5EF4-FFF2-40B4-BE49-F238E27FC236}">
                <a16:creationId xmlns:a16="http://schemas.microsoft.com/office/drawing/2014/main" id="{254CDD44-0160-47AE-934F-2D936D20C7F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32166" y="3878114"/>
            <a:ext cx="867600" cy="868680"/>
          </a:xfrm>
        </p:spPr>
      </p:pic>
      <p:pic>
        <p:nvPicPr>
          <p:cNvPr id="61" name="Picture Placeholder 60" descr="Target">
            <a:extLst>
              <a:ext uri="{FF2B5EF4-FFF2-40B4-BE49-F238E27FC236}">
                <a16:creationId xmlns:a16="http://schemas.microsoft.com/office/drawing/2014/main" id="{ED39021A-AD0E-4A23-A73D-402E0578804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06525" y="3890091"/>
            <a:ext cx="867600" cy="868680"/>
          </a:xfrm>
        </p:spPr>
      </p:pic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</p:spPr>
      </p:pic>
      <p:pic>
        <p:nvPicPr>
          <p:cNvPr id="73" name="Picture Placeholder 72" descr="List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967476" y="1757980"/>
            <a:ext cx="867600" cy="868680"/>
          </a:xfrm>
        </p:spPr>
      </p:pic>
      <p:pic>
        <p:nvPicPr>
          <p:cNvPr id="77" name="Picture Placeholder 76" descr="Bullseye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2" descr="See the source image">
            <a:extLst>
              <a:ext uri="{FF2B5EF4-FFF2-40B4-BE49-F238E27FC236}">
                <a16:creationId xmlns:a16="http://schemas.microsoft.com/office/drawing/2014/main" id="{01051056-5877-4B8B-9D28-F847EACF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" y="6129085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7" y="5963074"/>
            <a:ext cx="9988381" cy="89492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“Talk is cheap. Show me the code.”</a:t>
            </a:r>
          </a:p>
          <a:p>
            <a:r>
              <a:rPr lang="en-US" altLang="ko-KR" dirty="0"/>
              <a:t>― Linus Torvalds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1581374"/>
            <a:ext cx="5712309" cy="451821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For tracking changes in computer files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Distributed version control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Works between multiple developers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Local &amp; remote repos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Who made what changes and when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Revert back at any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12D8FF2-2DC1-4E95-800E-F1341244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342" y="1459684"/>
            <a:ext cx="2046954" cy="20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FBE41C-ADB6-43F9-BADC-8B5898D7FD68}"/>
              </a:ext>
            </a:extLst>
          </p:cNvPr>
          <p:cNvSpPr/>
          <p:nvPr/>
        </p:nvSpPr>
        <p:spPr>
          <a:xfrm>
            <a:off x="0" y="5780876"/>
            <a:ext cx="1921079" cy="7717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836F01-33E9-468F-BCC1-DD2602B8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15" y="134121"/>
            <a:ext cx="6006353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Version Control System (VCS)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CONCEPTS OF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D1163541-65C2-4BCA-AABB-885E1869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97" y="5453182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106CAE-7884-432A-82B7-D3560D697ADB}"/>
              </a:ext>
            </a:extLst>
          </p:cNvPr>
          <p:cNvSpPr txBox="1">
            <a:spLocks/>
          </p:cNvSpPr>
          <p:nvPr/>
        </p:nvSpPr>
        <p:spPr>
          <a:xfrm>
            <a:off x="497645" y="305337"/>
            <a:ext cx="10292275" cy="372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Keeps track of code history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Takes “snapshots” of your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You decide when to take a snapshot by making a “commit”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You can visit any snapshot at any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You can stage files before committing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ESSENTIAL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</a:t>
            </a:r>
            <a:r>
              <a:rPr lang="en-US" b="1" dirty="0" err="1"/>
              <a:t>init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add &lt;file&gt;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commit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push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pull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git clone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Initialize local git repository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Add file(s) to index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Check status of working tree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Commit changes in index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Push to remote repository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Pull latest from remote repository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Clone repository into a new directory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18E851B-8121-462D-B9CB-6A5B2A7B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" y="6129085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52070"/>
            <a:ext cx="10022485" cy="778698"/>
          </a:xfrm>
        </p:spPr>
        <p:txBody>
          <a:bodyPr/>
          <a:lstStyle/>
          <a:p>
            <a:pPr algn="ctr"/>
            <a:r>
              <a:rPr lang="en-US" dirty="0"/>
              <a:t>INSTALLING GIT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B8CC52-4020-435E-AA6B-E3D2A7036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603351"/>
            <a:ext cx="6493976" cy="3259567"/>
          </a:xfrm>
        </p:spPr>
        <p:txBody>
          <a:bodyPr/>
          <a:lstStyle/>
          <a:p>
            <a:r>
              <a:rPr lang="en-PH" dirty="0"/>
              <a:t>http://git-scm.com/download/win</a:t>
            </a:r>
          </a:p>
          <a:p>
            <a:endParaRPr lang="en-PH" dirty="0"/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660A7406-3B66-4378-BE18-106E42CC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" y="6129085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8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http://git-scm.com/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FC3DBA-37F1-4A61-BFD9-0B3D1D87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0737"/>
            <a:ext cx="12192000" cy="59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58"/>
    </mc:Choice>
    <mc:Fallback xmlns="">
      <p:transition spd="slow" advTm="1019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A2B1A480-DB45-4425-8AF2-5C2A087F8A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9825" y="638175"/>
            <a:ext cx="7372350" cy="5581650"/>
          </a:xfrm>
          <a:prstGeom prst="rect">
            <a:avLst/>
          </a:prstGeom>
        </p:spPr>
      </p:pic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617D027E-618F-441B-8BF6-792C6932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" y="6129085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5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58"/>
    </mc:Choice>
    <mc:Fallback xmlns="">
      <p:transition spd="slow" advTm="101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Using git bash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359013D1-8CAB-45CC-B1FA-25C8C070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4" y="6129085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OF SOURCE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D1163541-65C2-4BCA-AABB-885E1869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97" y="5453182"/>
            <a:ext cx="728915" cy="7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106CAE-7884-432A-82B7-D3560D697ADB}"/>
              </a:ext>
            </a:extLst>
          </p:cNvPr>
          <p:cNvSpPr txBox="1">
            <a:spLocks/>
          </p:cNvSpPr>
          <p:nvPr/>
        </p:nvSpPr>
        <p:spPr>
          <a:xfrm>
            <a:off x="497645" y="1166226"/>
            <a:ext cx="10292275" cy="3158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Versioning of files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Improved development process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Historical view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Work with a team</a:t>
            </a:r>
          </a:p>
        </p:txBody>
      </p:sp>
    </p:spTree>
    <p:extLst>
      <p:ext uri="{BB962C8B-B14F-4D97-AF65-F5344CB8AC3E}">
        <p14:creationId xmlns:p14="http://schemas.microsoft.com/office/powerpoint/2010/main" val="10523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1662</TotalTime>
  <Words>371</Words>
  <Application>Microsoft Office PowerPoint</Application>
  <PresentationFormat>Widescreen</PresentationFormat>
  <Paragraphs>94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Wingdings</vt:lpstr>
      <vt:lpstr>Speak Pro</vt:lpstr>
      <vt:lpstr>Avenir Next LT Pro</vt:lpstr>
      <vt:lpstr>Calibri</vt:lpstr>
      <vt:lpstr>Office Theme</vt:lpstr>
      <vt:lpstr>PowerPoint Presentation</vt:lpstr>
      <vt:lpstr>Version Control System (VCS)</vt:lpstr>
      <vt:lpstr>CONCEPTS OF GIT</vt:lpstr>
      <vt:lpstr>ESSENTIAL COMMANDS</vt:lpstr>
      <vt:lpstr>INSTALLING GIT</vt:lpstr>
      <vt:lpstr>http://git-scm.com/</vt:lpstr>
      <vt:lpstr>PowerPoint Presentation</vt:lpstr>
      <vt:lpstr>DEMO</vt:lpstr>
      <vt:lpstr>GOALS OF SOURCE CONTROL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Danilo II Veroy</dc:creator>
  <cp:lastModifiedBy>Danilo II Veroy</cp:lastModifiedBy>
  <cp:revision>56</cp:revision>
  <dcterms:created xsi:type="dcterms:W3CDTF">2021-09-01T02:06:24Z</dcterms:created>
  <dcterms:modified xsi:type="dcterms:W3CDTF">2021-09-10T09:13:58Z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